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9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5" d="100"/>
          <a:sy n="105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כ"ח/תמוז/תשע"ז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כ"ח/תמוז/תשע"ז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כ"ח/תמוז/תשע"ז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כ"ח/תמוז/תשע"ז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כ"ח/תמוז/תשע"ז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כ"ח/תמוז/תשע"ז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כ"ח/תמוז/תשע"ז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כ"ח/תמוז/תשע"ז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כ"ח/תמוז/תשע"ז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כ"ח/תמוז/תשע"ז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כ"ח/תמוז/תשע"ז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t>כ"ח/תמוז/תשע"ז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6.png"/><Relationship Id="rId18" Type="http://schemas.openxmlformats.org/officeDocument/2006/relationships/image" Target="../media/image8.jpg"/><Relationship Id="rId3" Type="http://schemas.openxmlformats.org/officeDocument/2006/relationships/image" Target="../media/image1.jpeg"/><Relationship Id="rId21" Type="http://schemas.openxmlformats.org/officeDocument/2006/relationships/hyperlink" Target="https://www.google.co.il/url?sa=i&amp;rct=j&amp;q=&amp;esrc=s&amp;source=images&amp;cd=&amp;cad=rja&amp;uact=8&amp;ved=0ahUKEwiGn4T3xJvVAhWF6xoKHRdBCDwQjRwIBw&amp;url=http://www.i2clipart.com/clipart-butterfly-512x512-4c75&amp;psig=AFQjCNFyc-VbQBC2A0_h7HfmC1C6zioEaQ&amp;ust=1500766437272849" TargetMode="External"/><Relationship Id="rId7" Type="http://schemas.openxmlformats.org/officeDocument/2006/relationships/hyperlink" Target="https://www.google.co.il/url?sa=i&amp;rct=j&amp;q=&amp;esrc=s&amp;source=images&amp;cd=&amp;cad=rja&amp;uact=8&amp;ved=0ahUKEwjRxJDjtZvVAhWDCBoKHcKcCjYQjRwIBw&amp;url=http://beithaofna.co.il/&amp;psig=AFQjCNGopCkdruecCndDjtZrlcblZ2_lmA&amp;ust=1500761961705240" TargetMode="External"/><Relationship Id="rId12" Type="http://schemas.microsoft.com/office/2007/relationships/hdphoto" Target="../media/hdphoto3.wdp"/><Relationship Id="rId17" Type="http://schemas.microsoft.com/office/2007/relationships/hdphoto" Target="../media/hdphoto5.wdp"/><Relationship Id="rId2" Type="http://schemas.openxmlformats.org/officeDocument/2006/relationships/hyperlink" Target="https://www.google.co.il/url?sa=i&amp;rct=j&amp;q=&amp;esrc=s&amp;source=images&amp;cd=&amp;cad=rja&amp;uact=8&amp;ved=0ahUKEwiV4fKMr5vVAhUJORoKHdFnD3cQjRwIBw&amp;url=http://www.radiodarom.co.il/?p%3D4679&amp;psig=AFQjCNFvR6tbwDkhoRQqylQC4Qw5SfyjXg&amp;ust=1500760555213703" TargetMode="External"/><Relationship Id="rId16" Type="http://schemas.openxmlformats.org/officeDocument/2006/relationships/image" Target="../media/image7.pn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5.png"/><Relationship Id="rId24" Type="http://schemas.openxmlformats.org/officeDocument/2006/relationships/image" Target="../media/image11.png"/><Relationship Id="rId5" Type="http://schemas.openxmlformats.org/officeDocument/2006/relationships/image" Target="../media/image2.jpeg"/><Relationship Id="rId15" Type="http://schemas.openxmlformats.org/officeDocument/2006/relationships/hyperlink" Target="https://www.google.co.il/url?sa=i&amp;rct=j&amp;q=&amp;esrc=s&amp;source=images&amp;cd=&amp;cad=rja&amp;uact=8&amp;ved=0ahUKEwj39_bKvZvVAhUF8RQKHaLdAf4QjRwIBw&amp;url=http://cnni.info/hello-november-wallpaper.html&amp;psig=AFQjCNGZ9HoXm8E_8tmosnQnNeHYeAMWYA&amp;ust=1500764467340725" TargetMode="External"/><Relationship Id="rId23" Type="http://schemas.microsoft.com/office/2007/relationships/hdphoto" Target="../media/hdphoto6.wdp"/><Relationship Id="rId10" Type="http://schemas.openxmlformats.org/officeDocument/2006/relationships/hyperlink" Target="https://www.google.co.il/url?sa=i&amp;rct=j&amp;q=&amp;esrc=s&amp;source=images&amp;cd=&amp;cad=rja&amp;uact=8&amp;ved=0ahUKEwjtkYC1u5vVAhWL7RQKHbrKAEQQjRwIBw&amp;url=http://opmixerf.nl/spreuken/&amp;psig=AFQjCNGBsWXqfs4GsIZAyNoXisA4iXenqw&amp;ust=1500762659584230" TargetMode="External"/><Relationship Id="rId19" Type="http://schemas.openxmlformats.org/officeDocument/2006/relationships/hyperlink" Target="https://www.google.co.il/url?sa=i&amp;rct=j&amp;q=&amp;esrc=s&amp;source=images&amp;cd=&amp;cad=rja&amp;uact=8&amp;ved=0ahUKEwiVybarwZvVAhXKPxQKHQ91ADsQjRwIBw&amp;url=http://www.whois-jesus.net/vb/showthread.php?7131-%C7%E1%D3%E3%C7%E6%ED-%E3%D1%CD%C8%C7&amp;psig=AFQjCNEOAk9nsPrYvHreq3QMsiFDOT-YeQ&amp;ust=1500765457336282" TargetMode="External"/><Relationship Id="rId4" Type="http://schemas.microsoft.com/office/2007/relationships/hdphoto" Target="../media/hdphoto1.wdp"/><Relationship Id="rId9" Type="http://schemas.microsoft.com/office/2007/relationships/hdphoto" Target="../media/hdphoto2.wdp"/><Relationship Id="rId14" Type="http://schemas.microsoft.com/office/2007/relationships/hdphoto" Target="../media/hdphoto4.wdp"/><Relationship Id="rId2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תוצאת תמונה עבור רקע לפתיחת עסק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" t="19302" r="45211" b="8787"/>
          <a:stretch/>
        </p:blipFill>
        <p:spPr bwMode="auto">
          <a:xfrm>
            <a:off x="2316" y="12485"/>
            <a:ext cx="9141683" cy="684551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מלבן 1"/>
          <p:cNvSpPr/>
          <p:nvPr/>
        </p:nvSpPr>
        <p:spPr>
          <a:xfrm>
            <a:off x="3059832" y="16905"/>
            <a:ext cx="2876897" cy="1017886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en-US" sz="5400" b="1" u="sng" dirty="0" smtClean="0">
                <a:ln w="38100" cmpd="sng">
                  <a:noFill/>
                  <a:prstDash val="solid"/>
                </a:ln>
                <a:solidFill>
                  <a:srgbClr val="FFFFFF"/>
                </a:solidFill>
                <a:effectLst/>
                <a:latin typeface="Baskerville Old Face" panose="02020602080505020303" pitchFamily="18" charset="0"/>
              </a:rPr>
              <a:t>Lan Style</a:t>
            </a:r>
            <a:endParaRPr lang="he-IL" sz="5400" b="1" u="sng" cap="none" spc="0" dirty="0">
              <a:ln w="38100" cmpd="sng">
                <a:noFill/>
                <a:prstDash val="solid"/>
              </a:ln>
              <a:solidFill>
                <a:srgbClr val="FFFFFF"/>
              </a:solidFill>
              <a:effectLst/>
              <a:latin typeface="Baskerville Old Face" panose="02020602080505020303" pitchFamily="18" charset="0"/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71306">
            <a:off x="650772" y="4301733"/>
            <a:ext cx="2778828" cy="2084121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0892">
            <a:off x="518148" y="1801956"/>
            <a:ext cx="2754698" cy="2066023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מלבן 5"/>
          <p:cNvSpPr/>
          <p:nvPr/>
        </p:nvSpPr>
        <p:spPr>
          <a:xfrm>
            <a:off x="2181596" y="948499"/>
            <a:ext cx="46426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200" b="1" dirty="0" smtClean="0">
                <a:ln w="1905"/>
                <a:solidFill>
                  <a:srgbClr val="F395C4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uttman Miryam" panose="02010301010101010101" pitchFamily="2" charset="-79"/>
                <a:cs typeface="Guttman Miryam" panose="02010301010101010101" pitchFamily="2" charset="-79"/>
              </a:rPr>
              <a:t>אופנת נשים      עיצוב אופנה</a:t>
            </a:r>
            <a:endParaRPr lang="he-IL" sz="3200" b="1" cap="none" spc="0" dirty="0">
              <a:ln w="1905"/>
              <a:solidFill>
                <a:srgbClr val="F395C4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uttman Miryam" panose="02010301010101010101" pitchFamily="2" charset="-79"/>
              <a:cs typeface="Guttman Miryam" panose="02010301010101010101" pitchFamily="2" charset="-79"/>
            </a:endParaRPr>
          </a:p>
        </p:txBody>
      </p:sp>
      <p:pic>
        <p:nvPicPr>
          <p:cNvPr id="11" name="Picture 2" descr="תוצאת תמונה עבור עיצוב אופנה">
            <a:hlinkClick r:id="rId7"/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36415" r="7305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188" r="50000"/>
          <a:stretch/>
        </p:blipFill>
        <p:spPr bwMode="auto">
          <a:xfrm>
            <a:off x="4003384" y="516456"/>
            <a:ext cx="989792" cy="3205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מלבן 6"/>
          <p:cNvSpPr/>
          <p:nvPr/>
        </p:nvSpPr>
        <p:spPr>
          <a:xfrm>
            <a:off x="5021740" y="1637445"/>
            <a:ext cx="2192268" cy="147934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ar-SA" sz="4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ندعوكم لافتتاح المحل</a:t>
            </a:r>
          </a:p>
          <a:p>
            <a:pPr algn="ctr"/>
            <a:r>
              <a:rPr lang="ar-SA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4800" b="1" dirty="0" smtClean="0">
                <a:ln w="1905"/>
                <a:solidFill>
                  <a:srgbClr val="F395C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الإثنين</a:t>
            </a:r>
            <a:r>
              <a:rPr lang="ar-SA" sz="4800" b="1" dirty="0" smtClean="0">
                <a:ln w="1905"/>
                <a:solidFill>
                  <a:srgbClr val="F395C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doni MT Poster Compressed" panose="02070706080601050204" pitchFamily="18" charset="0"/>
              </a:rPr>
              <a:t> </a:t>
            </a:r>
            <a:r>
              <a:rPr lang="en-US" sz="4800" b="1" dirty="0" smtClean="0">
                <a:ln w="1905"/>
                <a:solidFill>
                  <a:srgbClr val="F395C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anose="02040602050305030304" pitchFamily="18" charset="0"/>
              </a:rPr>
              <a:t>24/7/2017</a:t>
            </a:r>
          </a:p>
          <a:p>
            <a:pPr algn="ctr"/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anose="02040602050305030304" pitchFamily="18" charset="0"/>
              </a:rPr>
              <a:t>10:00-21:00</a:t>
            </a:r>
            <a:endParaRPr lang="en-US" sz="4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 Antiqua" panose="02040602050305030304" pitchFamily="18" charset="0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4830466" y="5988095"/>
            <a:ext cx="4267364" cy="81313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ar-SA" sz="2800" b="1" dirty="0" smtClean="0">
                <a:ln w="1905"/>
                <a:solidFill>
                  <a:srgbClr val="F395C4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المغار – الحي الشّرقي (بناية ميني ماركت شادي سابقًا) </a:t>
            </a:r>
          </a:p>
          <a:p>
            <a:pPr algn="ctr"/>
            <a:r>
              <a:rPr lang="ar-SA" sz="2800" b="1" dirty="0" smtClean="0">
                <a:ln w="1905"/>
                <a:solidFill>
                  <a:srgbClr val="F395C4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 مُقابِل «مخبز السّلام»</a:t>
            </a:r>
            <a:endParaRPr lang="he-IL" sz="2800" b="1" cap="none" spc="0" dirty="0">
              <a:ln w="1905"/>
              <a:solidFill>
                <a:srgbClr val="F395C4"/>
              </a:solidFill>
              <a:effectLst/>
              <a:latin typeface="Arabic Typesetting" panose="03020402040406030203" pitchFamily="66" charset="-78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7522282" y="588750"/>
            <a:ext cx="1198419" cy="321180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he-IL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uttman Miryam" panose="02010301010101010101" pitchFamily="2" charset="-79"/>
                <a:cs typeface="Guttman Miryam" panose="02010301010101010101" pitchFamily="2" charset="-79"/>
              </a:rPr>
              <a:t>054-7340098</a:t>
            </a:r>
            <a:endParaRPr lang="he-IL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uttman Miryam" panose="02010301010101010101" pitchFamily="2" charset="-79"/>
              <a:cs typeface="Guttman Miryam" panose="02010301010101010101" pitchFamily="2" charset="-79"/>
            </a:endParaRPr>
          </a:p>
        </p:txBody>
      </p:sp>
      <p:pic>
        <p:nvPicPr>
          <p:cNvPr id="1036" name="Picture 12" descr="תמונה קשורה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933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99509">
            <a:off x="512550" y="4322120"/>
            <a:ext cx="461982" cy="237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תמונה קשורה">
            <a:hlinkClick r:id="rId10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9933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99509">
            <a:off x="2692204" y="3891389"/>
            <a:ext cx="425008" cy="218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2" descr="תמונה קשורה">
            <a:hlinkClick r:id="rId10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9933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99509">
            <a:off x="511011" y="1847191"/>
            <a:ext cx="425008" cy="218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2" descr="תמונה קשורה">
            <a:hlinkClick r:id="rId10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9933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99509">
            <a:off x="2257511" y="1424188"/>
            <a:ext cx="425008" cy="218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מלבן מעוגל 11"/>
          <p:cNvSpPr/>
          <p:nvPr/>
        </p:nvSpPr>
        <p:spPr>
          <a:xfrm>
            <a:off x="3967630" y="2143265"/>
            <a:ext cx="3242548" cy="193899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38" name="Picture 14" descr="תמונה קשורה">
            <a:hlinkClick r:id="rId15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100000" l="0" r="97105"/>
                    </a14:imgEffect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33" y="-330390"/>
            <a:ext cx="2168086" cy="2282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תמונה 27"/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5" t="9653" r="11435" b="9014"/>
          <a:stretch/>
        </p:blipFill>
        <p:spPr>
          <a:xfrm>
            <a:off x="7524328" y="994319"/>
            <a:ext cx="1707464" cy="4343974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</p:spPr>
      </p:pic>
      <p:pic>
        <p:nvPicPr>
          <p:cNvPr id="1040" name="Picture 16" descr="תמונה קשורה">
            <a:hlinkClick r:id="rId19"/>
          </p:cNvPr>
          <p:cNvPicPr>
            <a:picLocks noChangeAspect="1" noChangeArrowheads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585"/>
          <a:stretch/>
        </p:blipFill>
        <p:spPr bwMode="auto">
          <a:xfrm>
            <a:off x="3326955" y="6149704"/>
            <a:ext cx="1281350" cy="65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מלבן 30"/>
          <p:cNvSpPr/>
          <p:nvPr/>
        </p:nvSpPr>
        <p:spPr>
          <a:xfrm>
            <a:off x="3378167" y="3550140"/>
            <a:ext cx="400097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600" b="1" dirty="0" smtClean="0">
                <a:ln w="1905"/>
                <a:solidFill>
                  <a:srgbClr val="F395C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يتوفّر لدينا كُل ما يتعلّق بالموضة والأناقة من ملابس يوميّة وحتّى ملابس سهرات.</a:t>
            </a:r>
          </a:p>
        </p:txBody>
      </p:sp>
      <p:sp>
        <p:nvSpPr>
          <p:cNvPr id="13" name="מלבן 12"/>
          <p:cNvSpPr/>
          <p:nvPr/>
        </p:nvSpPr>
        <p:spPr>
          <a:xfrm>
            <a:off x="3047240" y="4799684"/>
            <a:ext cx="496855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 كما يشتمل </a:t>
            </a:r>
            <a:r>
              <a:rPr lang="ar-SA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المحل على فرع خاص </a:t>
            </a:r>
            <a:r>
              <a:rPr lang="ar-SA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بالخِياطة </a:t>
            </a:r>
          </a:p>
          <a:p>
            <a:pPr algn="ctr"/>
            <a:r>
              <a:rPr lang="ar-SA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والتّفصيل </a:t>
            </a:r>
            <a:r>
              <a:rPr lang="ar-SA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بحسب </a:t>
            </a:r>
            <a:r>
              <a:rPr lang="ar-SA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الطّلب.</a:t>
            </a:r>
            <a:endParaRPr lang="he-IL" sz="32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ldhabi" panose="01000000000000000000" pitchFamily="2" charset="-78"/>
            </a:endParaRPr>
          </a:p>
        </p:txBody>
      </p:sp>
      <p:pic>
        <p:nvPicPr>
          <p:cNvPr id="1042" name="Picture 18" descr="תמונה קשורה">
            <a:hlinkClick r:id="rId21"/>
          </p:cNvPr>
          <p:cNvPicPr>
            <a:picLocks noChangeAspect="1" noChangeArrowheads="1"/>
          </p:cNvPicPr>
          <p:nvPr/>
        </p:nvPicPr>
        <p:blipFill>
          <a:blip r:embed="rId22" cstate="print">
            <a:duotone>
              <a:prstClr val="black"/>
              <a:srgbClr val="F395C4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artisticLightScree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10178" y="4822200"/>
            <a:ext cx="335660" cy="38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8" descr="תמונה קשורה">
            <a:hlinkClick r:id="rId21"/>
          </p:cNvPr>
          <p:cNvPicPr>
            <a:picLocks noChangeAspect="1" noChangeArrowheads="1"/>
          </p:cNvPicPr>
          <p:nvPr/>
        </p:nvPicPr>
        <p:blipFill>
          <a:blip r:embed="rId24" cstate="print"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13414" y="3721735"/>
            <a:ext cx="335660" cy="38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מלבן 22"/>
          <p:cNvSpPr/>
          <p:nvPr/>
        </p:nvSpPr>
        <p:spPr>
          <a:xfrm>
            <a:off x="6964148" y="188640"/>
            <a:ext cx="2232247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000" b="1" dirty="0" smtClean="0">
                <a:ln w="190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بإدارة: جميلة ابراهيم</a:t>
            </a:r>
            <a:endParaRPr lang="en-US" sz="2400" dirty="0" smtClean="0">
              <a:ln w="190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71188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61</Words>
  <Application>Microsoft Office PowerPoint</Application>
  <PresentationFormat>‫הצגה על המסך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של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Administrator</dc:creator>
  <cp:lastModifiedBy>Microsoft</cp:lastModifiedBy>
  <cp:revision>17</cp:revision>
  <dcterms:created xsi:type="dcterms:W3CDTF">2017-07-21T21:46:45Z</dcterms:created>
  <dcterms:modified xsi:type="dcterms:W3CDTF">2017-07-21T23:52:22Z</dcterms:modified>
</cp:coreProperties>
</file>